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5" r:id="rId4"/>
    <p:sldId id="257" r:id="rId5"/>
    <p:sldId id="258" r:id="rId6"/>
    <p:sldId id="261" r:id="rId7"/>
    <p:sldId id="259" r:id="rId8"/>
    <p:sldId id="260" r:id="rId9"/>
    <p:sldId id="262" r:id="rId10"/>
    <p:sldId id="263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2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DBCCA-B0DE-4513-AD73-90894DBBDECA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BD715-E08C-4986-A4AA-672BF3F183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903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A130-D885-0AC9-CB04-6D1C57EE9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17958-6E5F-F92E-03ED-C6142AF4B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B22DC-C1A5-7551-5A02-901F1370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3D0D0-BA65-1DFC-A575-9EC2AB285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84028-28B9-5ED7-434C-CA630580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041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92D7-8BC3-0756-BF27-2404DB59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ED9A3-5D99-0D78-3C21-6B206F67A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4AB1-7CE4-AE4B-1DAB-E25B3186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C7F44-A939-1361-711A-F8F44DEB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12D42-E98B-BBBD-956B-B1604D2E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01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F0D71-B021-E9A4-38F1-8E7C84349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B430B-3D67-D021-EB49-EE33BA7F7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06D4B-88B6-0B71-D7A2-9F8924CD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A3627-416C-E237-D0F9-D9211A53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FE3D0-AACA-C36F-C97C-EA7A5D53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51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163D-CF57-1032-B078-15D58A9B8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2354-6F87-9D12-39BF-EADE56902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1B46C-FE7B-0F78-CB8F-2661F251E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1DC67-2108-1222-4C13-5D314360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108F8-1701-5AEF-7B03-91F6E525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00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8B9B-448F-64C1-4470-80836599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7418F-A440-D150-6660-4FB6677F2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AAF28-DFF5-0D05-6FC7-7203E055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56E3-20E8-28D6-F3A8-4618C1D15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9E7F4-5470-85CC-0ADE-26F8C9A2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138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3397-70EA-0ADC-96A7-11F5B41F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4685-AB85-AB12-73AC-BAF0976B5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355AD-0E7F-5AF4-3764-CFBD46B4C9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DC03A-DE2D-78EC-21D1-D72D183E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1C8DA-5783-4CF0-B099-9169AE57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D0AB5-3AA4-4FEE-26AE-E8B84E0AF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43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AEAD2-70E6-037F-EABA-0E11FF61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7ACCCD-50CF-79A8-03EC-2301D33CA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E4319-B655-81C5-BF01-458D8C40E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6F576-54CE-85A3-B001-58410929C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70AED-8D7B-3137-9738-B247C4C3A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27205-3930-8D09-0445-B8FE0AED9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5EB8EC-825D-2CFD-FB0A-4087080E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B5196-64D6-0004-753B-465F7217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19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7675-ED8B-3959-FE6A-DDC19B5A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3DF07-4616-7BFE-EDCD-8AAA5DD5D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EA449-9D2C-A454-F4BC-F9EB6391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D5ABB-DB42-CD83-C6C6-674A669D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98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31B2B-6909-1CE7-54BD-3AD1DD184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ECE76-7465-8C82-D817-ECF3C0BC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80F70-A8A4-7F31-4890-080FD98B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72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8B2E-2827-9AD4-C3B8-4DEE2E8E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94A02-02F0-13FC-523E-4AB0A9F51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D536D-F7BF-DD68-F3A5-229A5CBB3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5E546-4E8D-13E1-D87B-A7BF9DFA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128AA-8E1A-7A4C-2EE5-8A89C61E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A9492-4AC1-8763-4E59-DB9F7B05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9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5C67-C590-2B1C-82A0-8AF3E514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FBCE68-217D-62A5-1A8B-EB532AEAB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9B36D-900C-B1AF-06C7-4AA94803F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A1491-0D0A-9F81-498F-D55EC117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F1A89-F16B-E22C-FEA8-56993C72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E0974B-75F1-43E0-8290-2F0F69EA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33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B6A76-61E7-81A4-8D19-A9877F764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C2C08-8B55-153F-48F2-63D080EC0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C4208-B413-04AC-CD29-D78CCA745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B152A-DB7B-4B34-9C6B-C63E105D3539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BC974-833C-40DC-1DE6-8E17CD23D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4E1D1-1E32-C3B8-47E0-954B2D9FA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439F8-D296-4BF4-B03A-545187AA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84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6ECD-CD57-D824-384D-D572CCD65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9194"/>
            <a:ext cx="9144000" cy="2387600"/>
          </a:xfrm>
        </p:spPr>
        <p:txBody>
          <a:bodyPr anchor="ctr">
            <a:noAutofit/>
          </a:bodyPr>
          <a:lstStyle/>
          <a:p>
            <a:r>
              <a:rPr lang="en-US" sz="4400" dirty="0"/>
              <a:t>Frequency Domain Filtering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683368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DDB9-C13C-EA18-2190-ECA3D914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13BFD-69F6-086B-D4B6-4A2DE53A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54CDD-562C-0A77-4D94-6EA90673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32"/>
            <a:ext cx="12192000" cy="215097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6969937-AD8E-362A-68E9-AD901E1F22C3}"/>
              </a:ext>
            </a:extLst>
          </p:cNvPr>
          <p:cNvSpPr/>
          <p:nvPr/>
        </p:nvSpPr>
        <p:spPr>
          <a:xfrm>
            <a:off x="10471730" y="2217440"/>
            <a:ext cx="996462" cy="20856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FFT Shift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B67279-5A87-B7C0-A458-52DE0D5C22DC}"/>
              </a:ext>
            </a:extLst>
          </p:cNvPr>
          <p:cNvSpPr/>
          <p:nvPr/>
        </p:nvSpPr>
        <p:spPr>
          <a:xfrm>
            <a:off x="9964615" y="4686328"/>
            <a:ext cx="1992923" cy="180654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E55CC-1FFC-0F36-D8E5-0EA17AEABE16}"/>
              </a:ext>
            </a:extLst>
          </p:cNvPr>
          <p:cNvSpPr/>
          <p:nvPr/>
        </p:nvSpPr>
        <p:spPr>
          <a:xfrm>
            <a:off x="10656278" y="5263662"/>
            <a:ext cx="603738" cy="597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87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09E3-C21B-568C-2A64-4021B492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92331-F22C-F77A-2C62-47C914708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DEDDC-6C2F-7599-FFC9-114826A4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5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08AE-4C93-92F2-BFBE-57322F568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9DDF2-12B5-B990-578A-527F7A96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81884-F3D2-CB2C-665E-583AD91A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340"/>
            <a:ext cx="4096322" cy="2267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39686-C6C1-2E80-2054-1379F8BD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71" y="365125"/>
            <a:ext cx="4172532" cy="2267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5F3A0-4D49-CC1A-1858-6691FAABE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00" y="4436730"/>
            <a:ext cx="7430537" cy="1267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DCF5F-252A-000E-04D1-726FB2D17ECE}"/>
              </a:ext>
            </a:extLst>
          </p:cNvPr>
          <p:cNvSpPr txBox="1"/>
          <p:nvPr/>
        </p:nvSpPr>
        <p:spPr>
          <a:xfrm>
            <a:off x="4650732" y="3943011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Euclidean Distance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DCCC612-1C8F-E8BE-6356-A7BBDAF5F90E}"/>
              </a:ext>
            </a:extLst>
          </p:cNvPr>
          <p:cNvSpPr/>
          <p:nvPr/>
        </p:nvSpPr>
        <p:spPr>
          <a:xfrm>
            <a:off x="5157927" y="1267856"/>
            <a:ext cx="1289539" cy="32686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74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3166-A683-584B-7236-A8BE6C70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8F68-747A-4336-8373-6535B955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21187-37FA-7224-FADF-4DBFC192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24" y="1690688"/>
            <a:ext cx="10164552" cy="51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20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D78F6-039C-3BB6-C3BF-054C480C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39DFD-8A80-14CC-D05E-EC780D33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B50FB-9732-8C81-79A4-C73068CC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8" y="204180"/>
            <a:ext cx="4115374" cy="344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4C1745-27A0-92E0-2B52-FB7E6D59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98" y="204180"/>
            <a:ext cx="12192000" cy="58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3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783E-7AC4-DEB5-FE12-96A1599A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9E23-B2A1-BE25-0BD7-73B6C02E1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4C20C-0F87-D61A-008E-6E036794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384"/>
            <a:ext cx="12192000" cy="63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6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C24A-C1D7-480D-D53A-810D8604A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CA973-2309-A9D1-7B50-FDF99932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D2EF9-6A06-734F-8DF0-A1FF7D3AD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87" y="0"/>
            <a:ext cx="11642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07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EA96-28B2-B1A8-EF38-9F1C3A1A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F6ED-0DE2-3AA5-0FEB-32F6EF458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580EB-0B6C-D107-5286-8C91B7B2A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52" y="0"/>
            <a:ext cx="9792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0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89BC-CAF3-37AF-8254-C0CB6487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A2BD-B796-4769-3027-8CF47E91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2595E-114D-6CAE-4584-2758DD9F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11" y="187758"/>
            <a:ext cx="9440592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06FAE-AB12-7BB6-F54D-FD212506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71" y="2908655"/>
            <a:ext cx="5627872" cy="820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59D19D-10CA-F7C5-493B-A65BD71B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016" y="4126713"/>
            <a:ext cx="918338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2501-5C93-3E25-4FA5-043C330D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0BC9-3B4B-98BC-DD3C-A075E7C48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6778A-589C-2EA4-BD83-41F0956BD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20" y="509180"/>
            <a:ext cx="8849960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1B566-EBEA-77F9-9515-DA7904AB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9130E-F660-ABF0-8517-68C925E15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Frequency domain filtering involves transforming the image into the frequency domain, applying filters (such as low-pass or high-pass) to manipulate specific frequency components, and then transforming the image back to the spatial domain. It is particularly useful for operations like noise reduction, edge enhancement, and image sharpening.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BCCFA-077F-8F67-2E40-7F58423F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50" t="31686" r="14420" b="58345"/>
          <a:stretch/>
        </p:blipFill>
        <p:spPr>
          <a:xfrm>
            <a:off x="1459523" y="4657786"/>
            <a:ext cx="9272954" cy="75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4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0173-2752-55BE-726D-E5A9EE8E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C1F38-0E88-6767-205F-3BA205B8C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99576"/>
            <a:ext cx="10515600" cy="25960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262A4-502A-24D7-9F53-8F2D1488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5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0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01DC-D785-6908-7765-E2493BC0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EF143-DB31-5339-BD87-CE14F3CE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DD2B4-5031-3A71-0906-1B012A5B0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3" y="89929"/>
            <a:ext cx="5210902" cy="276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1CADE-4614-9814-F6B7-E6C1F66DC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3" y="365125"/>
            <a:ext cx="11631648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6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6FF5C35-1D3D-E8C7-9E1F-427378022A06}"/>
              </a:ext>
            </a:extLst>
          </p:cNvPr>
          <p:cNvGrpSpPr/>
          <p:nvPr/>
        </p:nvGrpSpPr>
        <p:grpSpPr>
          <a:xfrm>
            <a:off x="1371600" y="1026267"/>
            <a:ext cx="10037477" cy="4805466"/>
            <a:chOff x="2635169" y="2005642"/>
            <a:chExt cx="6921661" cy="28467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4604DC2-0D3F-EC4B-5F74-AC9D506B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3363"/>
            <a:stretch/>
          </p:blipFill>
          <p:spPr>
            <a:xfrm>
              <a:off x="2635169" y="2005642"/>
              <a:ext cx="6921661" cy="7582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16EB3C-6F0B-4258-DD7C-805FD2352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6937"/>
            <a:stretch/>
          </p:blipFill>
          <p:spPr>
            <a:xfrm>
              <a:off x="7268308" y="2005642"/>
              <a:ext cx="2288522" cy="2846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67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E59A-EC99-33AC-BB6D-FB5B0C361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06D7-EC21-7A34-B317-B781B663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A11E3-D2D6-5DC6-338F-973E2F6B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33" y="0"/>
            <a:ext cx="1077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87BB-C7CE-7374-9535-01A31CB6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14C72-134A-4D54-9FB1-38976E78A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C5CB37-A1D2-0BF9-41F6-1B71027A1622}"/>
              </a:ext>
            </a:extLst>
          </p:cNvPr>
          <p:cNvGrpSpPr/>
          <p:nvPr/>
        </p:nvGrpSpPr>
        <p:grpSpPr>
          <a:xfrm>
            <a:off x="1160585" y="106651"/>
            <a:ext cx="10028638" cy="6644697"/>
            <a:chOff x="1160585" y="106651"/>
            <a:chExt cx="10028638" cy="6644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23ABF0-49AB-9A00-F2BF-B09C9522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0585" y="106651"/>
              <a:ext cx="10028638" cy="664469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C8E301-00B8-D32E-8871-EC73970D1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8055" t="28387" r="670" b="53793"/>
            <a:stretch/>
          </p:blipFill>
          <p:spPr>
            <a:xfrm>
              <a:off x="9181546" y="5198208"/>
              <a:ext cx="1890447" cy="10490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C9993E-21F3-0326-6DD2-E9F44616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9489" t="80610" r="9873" b="6614"/>
            <a:stretch/>
          </p:blipFill>
          <p:spPr>
            <a:xfrm>
              <a:off x="9181546" y="5399048"/>
              <a:ext cx="1029254" cy="819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87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F8CB1-7D40-F87B-D8CB-11EDF68FB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2AE7C-1C9A-BF13-BB2A-133CDEF29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DBF84-7538-FE83-B7A3-2DADE9D1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78"/>
            <a:ext cx="12192000" cy="661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6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1936-B7A4-341B-B900-73F666FD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0B950-95B4-9778-66DB-F95FDD37F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AC446-2FDC-6B07-2EAB-1A9A0C03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79" y="1253331"/>
            <a:ext cx="96696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6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363E-1127-F44D-FBF0-42E5042C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9BC1EE-7957-410F-EF86-851E595AD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54" y="2256045"/>
            <a:ext cx="7482115" cy="7448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F45230-CD3D-AAFD-63E6-2224AEEF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10161431" cy="2418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0B158-E10A-EC00-107B-8C16E9978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54" y="3154349"/>
            <a:ext cx="7010400" cy="283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37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C20B-ABE5-FE74-464E-68262BCE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03DE1-217D-DC2B-E817-E85E8DABC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4E1590-EE9C-CE19-24D6-BB8AD48DE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0"/>
            <a:ext cx="11269648" cy="2448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5A74D8-9531-2DE4-6F4C-3AC09FA0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09" y="2419209"/>
            <a:ext cx="5486064" cy="1944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861EC-3E81-371A-931B-E8B34A88F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156" y="4644792"/>
            <a:ext cx="2372056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6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ookman Old Style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D3AEC5EAD6DF4DAECD3C4A70AF7F21" ma:contentTypeVersion="5" ma:contentTypeDescription="Create a new document." ma:contentTypeScope="" ma:versionID="8ec4284d69050419cd6c7346ba9fae62">
  <xsd:schema xmlns:xsd="http://www.w3.org/2001/XMLSchema" xmlns:xs="http://www.w3.org/2001/XMLSchema" xmlns:p="http://schemas.microsoft.com/office/2006/metadata/properties" xmlns:ns2="7bc731ce-d0c3-47a3-a9f3-7f75de69d87f" targetNamespace="http://schemas.microsoft.com/office/2006/metadata/properties" ma:root="true" ma:fieldsID="f6092dd978c1742f1bea7a37048edc8e" ns2:_="">
    <xsd:import namespace="7bc731ce-d0c3-47a3-a9f3-7f75de69d87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731ce-d0c3-47a3-a9f3-7f75de69d87f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7bc731ce-d0c3-47a3-a9f3-7f75de69d87f" xsi:nil="true"/>
  </documentManagement>
</p:properties>
</file>

<file path=customXml/itemProps1.xml><?xml version="1.0" encoding="utf-8"?>
<ds:datastoreItem xmlns:ds="http://schemas.openxmlformats.org/officeDocument/2006/customXml" ds:itemID="{D2C15AE4-48AE-4732-B378-D92D6D25C761}"/>
</file>

<file path=customXml/itemProps2.xml><?xml version="1.0" encoding="utf-8"?>
<ds:datastoreItem xmlns:ds="http://schemas.openxmlformats.org/officeDocument/2006/customXml" ds:itemID="{23A3DEED-429B-4AF6-B491-4485C50075D8}"/>
</file>

<file path=customXml/itemProps3.xml><?xml version="1.0" encoding="utf-8"?>
<ds:datastoreItem xmlns:ds="http://schemas.openxmlformats.org/officeDocument/2006/customXml" ds:itemID="{D069899F-ECB6-4301-986F-2DEECD98673E}"/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2765</TotalTime>
  <Words>64</Words>
  <Application>Microsoft Office PowerPoint</Application>
  <PresentationFormat>Widescreen</PresentationFormat>
  <Paragraphs>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Book Antiqua</vt:lpstr>
      <vt:lpstr>Bookman Old Style</vt:lpstr>
      <vt:lpstr>Calibri</vt:lpstr>
      <vt:lpstr>Office Theme</vt:lpstr>
      <vt:lpstr>Frequency Domain Filtering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LPF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MRUNAL RANE</dc:creator>
  <cp:lastModifiedBy>MRUNAL RANE</cp:lastModifiedBy>
  <cp:revision>28</cp:revision>
  <dcterms:created xsi:type="dcterms:W3CDTF">2024-09-05T13:41:02Z</dcterms:created>
  <dcterms:modified xsi:type="dcterms:W3CDTF">2024-09-25T17:57:54Z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0x010100D3D3AEC5EAD6DF4DAECD3C4A70AF7F21</vt:lpwstr>
  </property>
  <property fmtid="{D5CDD505-2E9C-101B-9397-08002B2CF9AE}" pid="3" name="Order">
    <vt:r8>3200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